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469B716-689D-4D90-8BCE-3609FC71F2D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ECB8764-726B-49CD-B915-894CAC48E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105B0DF-129B-41F9-BE92-ABA376CAB2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8EC20CD-EB16-4BE1-BB84-F1C7AD04CE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1AC3D58-940F-404A-9293-77BE3E695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00229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8B8A91F-1A33-4647-9B16-E5A4A7F7CF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947F825-BE43-4174-86CC-67E940C94F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F984C5-DF71-4869-A2AB-F9B437291B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B65EB72C-FF2A-493D-90AB-A468163B4B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E2FD402-B523-4D41-82B0-A48433A81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242173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915B1911-C783-422A-A30D-5066360E98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40424B8A-2ADB-4F5D-91BB-A02926FC8B1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9DEA98D-4FEA-46E2-85DE-D64DF67088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0928D1B9-B3E8-48ED-B01C-68DBE4E4FA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6A1F75DC-E81D-4052-B891-6C4D9DD4C8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220018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25CC021-A74C-41F0-9C7D-A553BB257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12B6D4CF-451F-4464-A331-535B9C75CF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4C540E04-ACB6-45D0-979B-D1FDCF7CE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E191919A-A994-4F26-AA3D-6EE522760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37CA30A-A6E5-4EF8-A432-4D6F35C01C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964007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38EF46D-6225-4DC8-9239-32629AB399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9EB38F98-4F41-4835-9BBA-8B1D91FE7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231C7C3F-77B1-4DD2-89D8-B6509EE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A33F843-C164-4E58-B2A4-49479F6E4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830C13E-E218-493B-85BB-01774F0EC7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289691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85509B7-46BA-48BA-8116-A558EE67E3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B41E9B18-13C1-4B0A-BC46-2A95227448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5EBFF15-E010-4800-B67F-F6F168FE8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DD1F3B9B-4873-4A45-87AD-AF32EC78C9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CA6392D-62D1-4034-A6CD-6757D9FB64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0CC55131-D6BA-4A77-86D4-754EC4499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010530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6357CF3-8098-421C-9891-4130A0453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E0F4272-11CB-4613-B529-3EBB263665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AAAA1D5B-A1B7-4870-8611-4071B2575D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C24D6E5D-F80D-4B4B-B353-AD4539E0F5E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2D76B527-4E75-4E1D-ADF5-A3764FF259A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0B812C1B-5842-434F-918B-627EC851CA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31FBFAA-FCEC-42C5-9DCE-791756C8D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18CB1A47-911B-4C27-97D8-1D84C1CDB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092759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47C189C-1E9F-496E-9FE5-80C283A80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C2E7B3FC-FA55-4CFE-8214-B24C722BC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5040EE3E-AD38-4388-8028-B8DA1FD695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47949370-213B-468B-8036-908F921CA3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522676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5385B7A2-8C13-4D8D-8476-AE98DC691E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F0E765A7-245A-4106-94BA-FDC90B86D5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2A936067-1896-41A2-95BB-69F0CC2CF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021113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108C6F2-D949-4488-9FA0-B5C686180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0DF82DB-C9D6-431F-B41E-B5AB1B1968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200658B6-112F-4245-A15C-57BF20026A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0F202FFF-0643-40B3-A995-A023F9578C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7271A050-D291-43C3-B79A-66D86C1816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608DD33C-3EC0-4AE4-AAA0-6E98D058C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010344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E8A5D535-008F-4467-AC64-E6B26C84E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B7A4D9BC-7857-4E69-A3CD-F27E4DF18F0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80A039E-7110-4435-9E71-F5FB3A1B1B8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A96FF30-2E26-481E-BCDA-E9CB117550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1C322189-E9C4-444D-828D-62B716AEFD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2BC8AD19-D6FE-4FAB-BB9E-ADFC7EE6F4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65367914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0FFE680F-6A66-400F-9A82-43C44196D5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92D4F51-BAC9-4A9A-9F94-226D8BC1A5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F6627ED-C07B-4143-B50C-8EC43C6FF7C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32447B-B225-4AA7-A7F4-4E667D80D19B}" type="datetimeFigureOut">
              <a:rPr lang="es-ES" smtClean="0"/>
              <a:t>10/03/2021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72E4321-46F4-47FA-B157-3F94DAD1AF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962CAB8-41DF-4FD5-B511-FB15D17136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8411AC-91FC-4C51-B0AF-AF30816031FC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95388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uadroTexto 4">
            <a:extLst>
              <a:ext uri="{FF2B5EF4-FFF2-40B4-BE49-F238E27FC236}">
                <a16:creationId xmlns:a16="http://schemas.microsoft.com/office/drawing/2014/main" id="{DA42675A-CDF5-4154-96CA-3B75F72B36CB}"/>
              </a:ext>
            </a:extLst>
          </p:cNvPr>
          <p:cNvSpPr txBox="1"/>
          <p:nvPr/>
        </p:nvSpPr>
        <p:spPr>
          <a:xfrm>
            <a:off x="3048699" y="373121"/>
            <a:ext cx="60946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2400" b="1" dirty="0">
                <a:solidFill>
                  <a:srgbClr val="00B0F0"/>
                </a:solidFill>
              </a:rPr>
              <a:t>HORARIO ESCOLAR B</a:t>
            </a:r>
            <a:br>
              <a:rPr lang="es-ES" sz="2400" b="1" dirty="0">
                <a:solidFill>
                  <a:srgbClr val="00B0F0"/>
                </a:solidFill>
              </a:rPr>
            </a:br>
            <a:r>
              <a:rPr lang="es-ES" b="1" dirty="0">
                <a:solidFill>
                  <a:srgbClr val="00B0F0"/>
                </a:solidFill>
              </a:rPr>
              <a:t>CURSO 2020/2021</a:t>
            </a:r>
            <a:r>
              <a:rPr lang="es-ES" sz="2400" b="1" dirty="0">
                <a:solidFill>
                  <a:srgbClr val="00B0F0"/>
                </a:solidFill>
              </a:rPr>
              <a:t> </a:t>
            </a:r>
            <a:endParaRPr lang="es-ES" sz="2400" dirty="0"/>
          </a:p>
        </p:txBody>
      </p:sp>
      <p:graphicFrame>
        <p:nvGraphicFramePr>
          <p:cNvPr id="6" name="Tabla 5">
            <a:extLst>
              <a:ext uri="{FF2B5EF4-FFF2-40B4-BE49-F238E27FC236}">
                <a16:creationId xmlns:a16="http://schemas.microsoft.com/office/drawing/2014/main" id="{4608B62F-EE3B-47C1-ABA8-50A3F7D3909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8858869"/>
              </p:ext>
            </p:extLst>
          </p:nvPr>
        </p:nvGraphicFramePr>
        <p:xfrm>
          <a:off x="1972974" y="2024257"/>
          <a:ext cx="8246052" cy="3570063"/>
        </p:xfrm>
        <a:graphic>
          <a:graphicData uri="http://schemas.openxmlformats.org/drawingml/2006/table">
            <a:tbl>
              <a:tblPr firstRow="1" bandRow="1">
                <a:effectLst>
                  <a:outerShdw blurRad="50800" dist="50800" dir="5400000" algn="ctr" rotWithShape="0">
                    <a:srgbClr val="000000">
                      <a:alpha val="93000"/>
                    </a:srgbClr>
                  </a:outerShdw>
                </a:effectLst>
                <a:tableStyleId>{7DF18680-E054-41AD-8BC1-D1AEF772440D}</a:tableStyleId>
              </a:tblPr>
              <a:tblGrid>
                <a:gridCol w="1354667">
                  <a:extLst>
                    <a:ext uri="{9D8B030D-6E8A-4147-A177-3AD203B41FA5}">
                      <a16:colId xmlns:a16="http://schemas.microsoft.com/office/drawing/2014/main" val="520349982"/>
                    </a:ext>
                  </a:extLst>
                </a:gridCol>
                <a:gridCol w="1354667">
                  <a:extLst>
                    <a:ext uri="{9D8B030D-6E8A-4147-A177-3AD203B41FA5}">
                      <a16:colId xmlns:a16="http://schemas.microsoft.com/office/drawing/2014/main" val="2918781072"/>
                    </a:ext>
                  </a:extLst>
                </a:gridCol>
                <a:gridCol w="1404070">
                  <a:extLst>
                    <a:ext uri="{9D8B030D-6E8A-4147-A177-3AD203B41FA5}">
                      <a16:colId xmlns:a16="http://schemas.microsoft.com/office/drawing/2014/main" val="4148195012"/>
                    </a:ext>
                  </a:extLst>
                </a:gridCol>
                <a:gridCol w="1371692">
                  <a:extLst>
                    <a:ext uri="{9D8B030D-6E8A-4147-A177-3AD203B41FA5}">
                      <a16:colId xmlns:a16="http://schemas.microsoft.com/office/drawing/2014/main" val="1374027483"/>
                    </a:ext>
                  </a:extLst>
                </a:gridCol>
                <a:gridCol w="1346570">
                  <a:extLst>
                    <a:ext uri="{9D8B030D-6E8A-4147-A177-3AD203B41FA5}">
                      <a16:colId xmlns:a16="http://schemas.microsoft.com/office/drawing/2014/main" val="3178224521"/>
                    </a:ext>
                  </a:extLst>
                </a:gridCol>
                <a:gridCol w="1414386">
                  <a:extLst>
                    <a:ext uri="{9D8B030D-6E8A-4147-A177-3AD203B41FA5}">
                      <a16:colId xmlns:a16="http://schemas.microsoft.com/office/drawing/2014/main" val="3037576787"/>
                    </a:ext>
                  </a:extLst>
                </a:gridCol>
              </a:tblGrid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HORA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LUNES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MARTES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MIÉRCOLES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JUEVES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>
                          <a:solidFill>
                            <a:schemeClr val="tx1"/>
                          </a:solidFill>
                        </a:rPr>
                        <a:t>VIERNES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1689412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9:00-9:45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C.D.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Francés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Música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1058673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9:45-10:30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kern="1200" dirty="0">
                        <a:solidFill>
                          <a:srgbClr val="7030A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Plástica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4839616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10:30-11:15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REL./VAL. (J.L.)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Lengua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Matemáticas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7554397"/>
                  </a:ext>
                </a:extLst>
              </a:tr>
              <a:tr h="514562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11:15- 12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E.F.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b="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Inglés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sz="1400" dirty="0">
                          <a:solidFill>
                            <a:srgbClr val="7030A0"/>
                          </a:solidFill>
                        </a:rPr>
                        <a:t>C.N./C.S.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0924498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12- 12:45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49218480"/>
                  </a:ext>
                </a:extLst>
              </a:tr>
              <a:tr h="499141">
                <a:tc>
                  <a:txBody>
                    <a:bodyPr/>
                    <a:lstStyle/>
                    <a:p>
                      <a:pPr algn="ctr"/>
                      <a:r>
                        <a:rPr lang="es-ES" sz="1600" dirty="0"/>
                        <a:t>12:45- 13:30</a:t>
                      </a: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s-ES" sz="140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s-ES" sz="1400" b="0" dirty="0">
                        <a:solidFill>
                          <a:srgbClr val="7030A0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8776484"/>
                  </a:ext>
                </a:extLst>
              </a:tr>
            </a:tbl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C0AE2262-D0FB-41CF-BEDD-F98AAA54D927}"/>
              </a:ext>
            </a:extLst>
          </p:cNvPr>
          <p:cNvSpPr txBox="1"/>
          <p:nvPr/>
        </p:nvSpPr>
        <p:spPr>
          <a:xfrm>
            <a:off x="7566870" y="1526796"/>
            <a:ext cx="23405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dirty="0">
                <a:solidFill>
                  <a:srgbClr val="FF0000"/>
                </a:solidFill>
              </a:rPr>
              <a:t>6ºB</a:t>
            </a:r>
          </a:p>
        </p:txBody>
      </p:sp>
    </p:spTree>
    <p:extLst>
      <p:ext uri="{BB962C8B-B14F-4D97-AF65-F5344CB8AC3E}">
        <p14:creationId xmlns:p14="http://schemas.microsoft.com/office/powerpoint/2010/main" val="10734703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66</Words>
  <Application>Microsoft Office PowerPoint</Application>
  <PresentationFormat>Panorámica</PresentationFormat>
  <Paragraphs>44</Paragraphs>
  <Slides>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Tema de Office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ana mulero román</dc:creator>
  <cp:lastModifiedBy>ana mulero román</cp:lastModifiedBy>
  <cp:revision>1</cp:revision>
  <dcterms:created xsi:type="dcterms:W3CDTF">2021-03-10T12:03:02Z</dcterms:created>
  <dcterms:modified xsi:type="dcterms:W3CDTF">2021-03-10T12:09:06Z</dcterms:modified>
</cp:coreProperties>
</file>